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21" y="2370964"/>
            <a:ext cx="10189779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janji</a:t>
            </a:r>
            <a:r>
              <a:rPr lang="en-US" dirty="0" smtClean="0"/>
              <a:t> </a:t>
            </a:r>
            <a:r>
              <a:rPr lang="en-US" dirty="0" err="1" smtClean="0"/>
              <a:t>temu</a:t>
            </a:r>
            <a:r>
              <a:rPr lang="en-US" dirty="0" smtClean="0"/>
              <a:t> </a:t>
            </a:r>
            <a:r>
              <a:rPr lang="en-US" dirty="0" err="1" smtClean="0"/>
              <a:t>perkhidmatan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kaunseling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224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34" y="2288373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Temu</a:t>
            </a:r>
            <a:r>
              <a:rPr lang="en-US" sz="4800" dirty="0" smtClean="0"/>
              <a:t> </a:t>
            </a:r>
            <a:r>
              <a:rPr lang="en-US" sz="4800" dirty="0" err="1" smtClean="0"/>
              <a:t>janji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sesi</a:t>
            </a:r>
            <a:r>
              <a:rPr lang="en-US" sz="4800" dirty="0" smtClean="0"/>
              <a:t> </a:t>
            </a:r>
            <a:r>
              <a:rPr lang="en-US" sz="4800" dirty="0" err="1" smtClean="0"/>
              <a:t>kaunseling</a:t>
            </a:r>
            <a:endParaRPr lang="en-MY" sz="4800" dirty="0"/>
          </a:p>
        </p:txBody>
      </p:sp>
    </p:spTree>
    <p:extLst>
      <p:ext uri="{BB962C8B-B14F-4D97-AF65-F5344CB8AC3E}">
        <p14:creationId xmlns:p14="http://schemas.microsoft.com/office/powerpoint/2010/main" val="11254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3289" t="-52860" r="-55601" b="-36030"/>
          <a:stretch/>
        </p:blipFill>
        <p:spPr>
          <a:xfrm>
            <a:off x="-157779" y="-857250"/>
            <a:ext cx="15240000" cy="857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7635" y="555585"/>
            <a:ext cx="293997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KLIK PADA JANJI TEMU KAUNSELOR</a:t>
            </a:r>
            <a:endParaRPr lang="en-MY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46089" y="1201916"/>
            <a:ext cx="4636546" cy="189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7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51" y="1681647"/>
            <a:ext cx="8810018" cy="4955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3669" y="599090"/>
            <a:ext cx="2493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MASUKAN NO KP DAN KLIK OK</a:t>
            </a:r>
            <a:endParaRPr lang="en-MY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246179" y="1245421"/>
            <a:ext cx="4284140" cy="310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6388249" y="1245421"/>
            <a:ext cx="2142070" cy="130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9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979" y="291408"/>
            <a:ext cx="3573518" cy="1022385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 smtClean="0"/>
              <a:t>Lengkapkan</a:t>
            </a:r>
            <a:r>
              <a:rPr lang="en-US" sz="2000" dirty="0" smtClean="0"/>
              <a:t> </a:t>
            </a:r>
            <a:r>
              <a:rPr lang="en-US" sz="2000" dirty="0" err="1" smtClean="0"/>
              <a:t>borang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MY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1770435"/>
            <a:ext cx="8334702" cy="46882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528441" y="956441"/>
            <a:ext cx="3405352" cy="3825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9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8" y="1888662"/>
            <a:ext cx="7750822" cy="4359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3559" y="525517"/>
            <a:ext cx="318933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BOLEH TENTUKAN SIAPA KAUNSELOR YANG INGIN DITEMUI</a:t>
            </a:r>
            <a:endParaRPr lang="en-MY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80993" y="1355834"/>
            <a:ext cx="2364828" cy="282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" y="3042745"/>
            <a:ext cx="182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KLIK HANTAR BILA SELESAI</a:t>
            </a:r>
            <a:endParaRPr lang="en-MY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23697" y="3457903"/>
            <a:ext cx="2627586" cy="1755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7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462" y="2049517"/>
            <a:ext cx="8610600" cy="22886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mencuba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Sekian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3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2pk.moe.gov.my</a:t>
            </a:r>
            <a:endParaRPr lang="en-MY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4990" t="-56237" r="-45479" b="-24233"/>
          <a:stretch/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604734" y="1247887"/>
            <a:ext cx="2700170" cy="2205318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4904" y="647722"/>
            <a:ext cx="208916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Klik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ketua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jabatan</a:t>
            </a:r>
            <a:r>
              <a:rPr lang="en-US" b="1" dirty="0" smtClean="0">
                <a:solidFill>
                  <a:schemeClr val="bg1"/>
                </a:solidFill>
              </a:rPr>
              <a:t>/ </a:t>
            </a:r>
            <a:r>
              <a:rPr lang="en-US" b="1" dirty="0" err="1" smtClean="0">
                <a:solidFill>
                  <a:schemeClr val="bg1"/>
                </a:solidFill>
              </a:rPr>
              <a:t>pegawai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meja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1761831"/>
            <a:ext cx="8692588" cy="488958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7" idx="1"/>
          </p:cNvCxnSpPr>
          <p:nvPr/>
        </p:nvCxnSpPr>
        <p:spPr>
          <a:xfrm flipV="1">
            <a:off x="2500132" y="1028825"/>
            <a:ext cx="4629873" cy="383254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30005" y="567160"/>
            <a:ext cx="379649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Masukan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ID : NO KP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KATALALUAN: Katalaluan1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7" y="1354238"/>
            <a:ext cx="8669438" cy="48765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21934" y="1122744"/>
            <a:ext cx="3923818" cy="304414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45752" y="592160"/>
            <a:ext cx="228021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Klik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daftar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klien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rujukan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32" y="1088020"/>
            <a:ext cx="9743312" cy="548061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7" idx="3"/>
          </p:cNvCxnSpPr>
          <p:nvPr/>
        </p:nvCxnSpPr>
        <p:spPr>
          <a:xfrm flipH="1">
            <a:off x="1956122" y="3426106"/>
            <a:ext cx="4340506" cy="144472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965" y="4132162"/>
            <a:ext cx="157415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Masukan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nombor</a:t>
            </a:r>
            <a:r>
              <a:rPr lang="en-US" b="1" dirty="0" smtClean="0">
                <a:solidFill>
                  <a:schemeClr val="bg1"/>
                </a:solidFill>
              </a:rPr>
              <a:t> KP </a:t>
            </a:r>
            <a:r>
              <a:rPr lang="en-US" b="1" dirty="0" err="1" smtClean="0">
                <a:solidFill>
                  <a:schemeClr val="bg1"/>
                </a:solidFill>
              </a:rPr>
              <a:t>pegawai</a:t>
            </a:r>
            <a:r>
              <a:rPr lang="en-US" b="1" dirty="0" smtClean="0">
                <a:solidFill>
                  <a:schemeClr val="bg1"/>
                </a:solidFill>
              </a:rPr>
              <a:t> @ 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berkenaan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04" y="1706737"/>
            <a:ext cx="8714450" cy="49018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477246" y="936491"/>
            <a:ext cx="717631" cy="15636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94877" y="567159"/>
            <a:ext cx="10880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ok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22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2" y="1562582"/>
            <a:ext cx="8365924" cy="5104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7635" y="555585"/>
            <a:ext cx="293997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Lengkapkan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maklumat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hantar</a:t>
            </a:r>
            <a:endParaRPr lang="en-MY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97033" y="1201916"/>
            <a:ext cx="3136739" cy="29186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7" y="1354238"/>
            <a:ext cx="8669438" cy="4876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6377" y="3053758"/>
            <a:ext cx="1371600" cy="1281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65" y="2407427"/>
            <a:ext cx="246540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Boleh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lihat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senarai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klien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telah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dirujuk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58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195</TotalTime>
  <Words>80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Modul rujukan dan janji temu perkhidmatan psikologi dan kaunseling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Temu janji  sesi kaunseling</vt:lpstr>
      <vt:lpstr>PowerPoint Presentation</vt:lpstr>
      <vt:lpstr>PowerPoint Presentation</vt:lpstr>
      <vt:lpstr>Lengkapkan borang ini</vt:lpstr>
      <vt:lpstr>PowerPoint Presentation</vt:lpstr>
      <vt:lpstr>Selamat mencuba   Sekian  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rujukan dan janji temu perkhidmatan psikologi dan kaunseling</dc:title>
  <dc:creator>Windows User</dc:creator>
  <cp:lastModifiedBy>Windows User</cp:lastModifiedBy>
  <cp:revision>7</cp:revision>
  <dcterms:created xsi:type="dcterms:W3CDTF">2020-01-02T04:36:41Z</dcterms:created>
  <dcterms:modified xsi:type="dcterms:W3CDTF">2020-01-13T04:19:20Z</dcterms:modified>
</cp:coreProperties>
</file>